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79" r:id="rId5"/>
    <p:sldId id="278" r:id="rId6"/>
    <p:sldId id="258" r:id="rId7"/>
    <p:sldId id="259" r:id="rId8"/>
    <p:sldId id="276" r:id="rId9"/>
    <p:sldId id="261" r:id="rId10"/>
    <p:sldId id="267" r:id="rId11"/>
    <p:sldId id="277" r:id="rId12"/>
    <p:sldId id="280" r:id="rId13"/>
    <p:sldId id="281" r:id="rId14"/>
    <p:sldId id="282" r:id="rId15"/>
    <p:sldId id="274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9576" y="697509"/>
            <a:ext cx="10452847" cy="2387600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на Телеграмм</a:t>
            </a:r>
            <a:br>
              <a:rPr lang="ru-RU" b="1" dirty="0">
                <a:cs typeface="Calibri Light"/>
              </a:rPr>
            </a:b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название: 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cs typeface="Calibri Light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glow rad="228600">
                    <a:srgbClr val="CC00FF">
                      <a:alpha val="40000"/>
                    </a:srgbClr>
                  </a:glow>
                </a:effectLst>
                <a:cs typeface="Calibri Light"/>
              </a:rPr>
              <a:t>HackMeBot</a:t>
            </a:r>
            <a:endParaRPr lang="ru-RU" sz="7200" b="1" dirty="0">
              <a:solidFill>
                <a:schemeClr val="bg1"/>
              </a:solidFill>
              <a:effectLst>
                <a:glow rad="228600">
                  <a:srgbClr val="CC00FF">
                    <a:alpha val="40000"/>
                  </a:srgbClr>
                </a:glow>
              </a:effectLst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62649" y="480682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Выполнил: 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Морозов Т. А.</a:t>
            </a:r>
            <a:endParaRPr lang="ru-RU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 panose="020F0502020204030204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Преподаватель: </a:t>
            </a:r>
            <a:r>
              <a:rPr lang="ru-RU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Анатольев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 А. В.</a:t>
            </a:r>
          </a:p>
          <a:p>
            <a:pPr algn="r"/>
            <a:r>
              <a:rPr lang="ru-RU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Дата: </a:t>
            </a: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18.04.2022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" y="0"/>
            <a:ext cx="11958918" cy="18498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/overseers</a:t>
            </a:r>
            <a:b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</a:b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До и после активации пробного периода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3931D8-1E2E-4F58-81D0-F607B1164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89" y="1849821"/>
            <a:ext cx="4089650" cy="4500212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2B361-F3B4-4C81-922E-F0FECC780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67" y="1849821"/>
            <a:ext cx="4089650" cy="4500212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09003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/secret</a:t>
            </a:r>
            <a:endParaRPr lang="ru-RU" sz="6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02637-4074-481D-9BFF-98E38711F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79" y="1451379"/>
            <a:ext cx="8919442" cy="4991758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428218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/u0340</a:t>
            </a:r>
            <a:endParaRPr lang="ru-RU" sz="6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59785-914F-4BF5-8713-F0A2B7452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36" y="1319290"/>
            <a:ext cx="8023327" cy="5238826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257584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8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/u3302</a:t>
            </a:r>
            <a:endParaRPr lang="ru-RU" sz="6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7119DD-F60B-45FD-AF9F-0C0FE52E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87" y="1106819"/>
            <a:ext cx="8098823" cy="5509751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54550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966"/>
            <a:ext cx="10515600" cy="5780689"/>
          </a:xfrm>
        </p:spPr>
        <p:txBody>
          <a:bodyPr>
            <a:norm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Взлом удался!</a:t>
            </a:r>
          </a:p>
        </p:txBody>
      </p:sp>
    </p:spTree>
    <p:extLst>
      <p:ext uri="{BB962C8B-B14F-4D97-AF65-F5344CB8AC3E}">
        <p14:creationId xmlns:p14="http://schemas.microsoft.com/office/powerpoint/2010/main" val="25224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9089" y="0"/>
            <a:ext cx="11053821" cy="6652169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 algn="l"/>
            <a:r>
              <a:rPr lang="ru-RU" sz="1400" b="1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 </a:t>
            </a:r>
            <a:endParaRPr lang="ru-RU" sz="3800" b="1" dirty="0">
              <a:solidFill>
                <a:srgbClr val="FF0000"/>
              </a:solidFill>
              <a:effectLst>
                <a:glow rad="139700">
                  <a:srgbClr val="FF0000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algn="l"/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Выводы:</a:t>
            </a:r>
          </a:p>
          <a:p>
            <a:pPr algn="l"/>
            <a:endParaRPr lang="en-US" sz="4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Удалось реализовать свою задумку – создать бота телеграмм с возможностью взлома.</a:t>
            </a:r>
          </a:p>
          <a:p>
            <a:pPr marL="971550" lvl="1" indent="-514350" algn="l">
              <a:buAutoNum type="arabicPeriod"/>
            </a:pPr>
            <a:endParaRPr lang="ru-RU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Во время создания бота узнал новые возможности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Python, </a:t>
            </a: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изучил           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python-telegram-bot.</a:t>
            </a:r>
            <a:endParaRPr lang="ru-RU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endParaRPr lang="en-US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Реализовал идею записи в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JSON </a:t>
            </a: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и вывода в консоль всех взаимодействий пользователей с ботом</a:t>
            </a:r>
            <a:endParaRPr lang="ru-RU" sz="38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39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403C4-960A-4DA4-A16A-2F9085E4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1061811"/>
            <a:ext cx="13269685" cy="4036105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Всем 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7875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475" y="282784"/>
            <a:ext cx="11173050" cy="6652169"/>
          </a:xfrm>
          <a:effectLst>
            <a:glow rad="127000">
              <a:srgbClr val="CC00FF"/>
            </a:glo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47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Идея </a:t>
            </a:r>
            <a:r>
              <a:rPr lang="ru-RU" sz="47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и</a:t>
            </a:r>
            <a:r>
              <a:rPr lang="ru-RU" sz="47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 Цель:</a:t>
            </a:r>
            <a:endParaRPr lang="en-US" sz="11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 panose="020F0502020204030204"/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Calibri" panose="020F0502020204030204"/>
              </a:rPr>
              <a:t> </a:t>
            </a:r>
            <a:endParaRPr lang="ru-RU" sz="47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lvl="1" algn="l"/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Создать работоспособного бота для Телеграмма с интересной задумкой и реализацией.</a:t>
            </a:r>
            <a:endParaRPr lang="en-US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lvl="1" algn="l"/>
            <a:endParaRPr lang="ru-RU" sz="3400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algn="l"/>
            <a:r>
              <a:rPr lang="ru-RU" sz="47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Все библиотеки: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python-telegram-bot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datetime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time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json</a:t>
            </a:r>
            <a:endParaRPr lang="ru-RU" sz="4800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69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1" y="1712259"/>
            <a:ext cx="6758647" cy="305696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создан на основе выдуманной</a:t>
            </a: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организации</a:t>
            </a:r>
            <a:b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Faro Automated Solutions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D620E-93EF-455E-A32E-07BC6EFB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58" y="927098"/>
            <a:ext cx="4705730" cy="5003803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51676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57"/>
            <a:ext cx="10515600" cy="1843279"/>
          </a:xfrm>
          <a:effectLst>
            <a:glow rad="127000">
              <a:srgbClr val="CC00FF"/>
            </a:glow>
          </a:effectLst>
        </p:spPr>
        <p:txBody>
          <a:bodyPr>
            <a:normAutofit fontScale="90000"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подсказывает по каталогу машин, но также может рассказать про свою компанию.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54F004-BAC7-46C8-87B4-162A31BA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59" y="2326466"/>
            <a:ext cx="3299984" cy="4082187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3F67AD-0A67-4A8F-AFBC-3160C9C8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21" y="2375338"/>
            <a:ext cx="3299984" cy="4033314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237780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82" y="299724"/>
            <a:ext cx="5313289" cy="5985282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работает с командами пользователя, но</a:t>
            </a:r>
            <a:b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</a:br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также отвечает на обычные сообщения</a:t>
            </a:r>
            <a:endParaRPr lang="ru-RU" sz="4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030C3D-7A62-423B-9C94-642C9EE2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2207"/>
            <a:ext cx="5210902" cy="4553585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59298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307"/>
            <a:ext cx="10515600" cy="1325563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Работа с файлами </a:t>
            </a:r>
            <a:r>
              <a:rPr lang="en-US" sz="5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JSON</a:t>
            </a:r>
            <a:endParaRPr lang="ru-RU" sz="5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A7D644-9383-4917-B5E1-D94ADA23F74D}"/>
              </a:ext>
            </a:extLst>
          </p:cNvPr>
          <p:cNvSpPr txBox="1">
            <a:spLocks/>
          </p:cNvSpPr>
          <p:nvPr/>
        </p:nvSpPr>
        <p:spPr>
          <a:xfrm>
            <a:off x="394138" y="1456870"/>
            <a:ext cx="11403724" cy="4887383"/>
          </a:xfrm>
          <a:prstGeom prst="rect">
            <a:avLst/>
          </a:prstGeom>
          <a:effectLst>
            <a:glow rad="127000">
              <a:srgbClr val="CC00FF"/>
            </a:glo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base.json</a:t>
            </a:r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– </a:t>
            </a:r>
            <a:r>
              <a:rPr lang="ru-RU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база с данными про каталог и компанию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query_database.json</a:t>
            </a:r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– </a:t>
            </a:r>
            <a:r>
              <a:rPr lang="ru-RU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база с пользователями и их запросами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HACK_database.json</a:t>
            </a:r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– </a:t>
            </a:r>
            <a:r>
              <a:rPr lang="ru-RU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база с разрешением на взлом</a:t>
            </a:r>
          </a:p>
        </p:txBody>
      </p:sp>
    </p:spTree>
    <p:extLst>
      <p:ext uri="{BB962C8B-B14F-4D97-AF65-F5344CB8AC3E}">
        <p14:creationId xmlns:p14="http://schemas.microsoft.com/office/powerpoint/2010/main" val="42391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5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base.json</a:t>
            </a:r>
            <a:endParaRPr lang="ru-RU" sz="66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6A79F0-C89E-432C-AAE3-E5906142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0" y="1214061"/>
            <a:ext cx="8957400" cy="5291756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87560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-196368"/>
            <a:ext cx="11860306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query_database.json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336D2C-5097-4F7D-8A3A-E90447EF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44" y="950613"/>
            <a:ext cx="7646912" cy="5617399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276043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14" y="134745"/>
            <a:ext cx="5925135" cy="1325563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Взлом бота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7E0807E-D6A5-435F-B63C-0F20F4F9E8D3}"/>
              </a:ext>
            </a:extLst>
          </p:cNvPr>
          <p:cNvSpPr txBox="1">
            <a:spLocks/>
          </p:cNvSpPr>
          <p:nvPr/>
        </p:nvSpPr>
        <p:spPr>
          <a:xfrm>
            <a:off x="423114" y="1954175"/>
            <a:ext cx="6524224" cy="3727176"/>
          </a:xfrm>
          <a:prstGeom prst="rect">
            <a:avLst/>
          </a:prstGeom>
          <a:effectLst>
            <a:glow rad="127000">
              <a:srgbClr val="CC00FF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 одном из подразделов каталога есть небольшой намёк на возможность взлома (</a:t>
            </a:r>
            <a:r>
              <a:rPr lang="en-US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“</a:t>
            </a:r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Увидеть неувиденное</a:t>
            </a:r>
            <a:r>
              <a:rPr lang="en-US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”</a:t>
            </a:r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7437E3-07F9-4E62-B5DF-F836E09A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53" y="294051"/>
            <a:ext cx="4147116" cy="5952007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67491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213</Words>
  <Application>Microsoft Office PowerPoint</Application>
  <PresentationFormat>Широкоэкранный</PresentationFormat>
  <Paragraphs>40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Тема Office</vt:lpstr>
      <vt:lpstr>Бот на Телеграмм название:  HackMeBot</vt:lpstr>
      <vt:lpstr>Презентация PowerPoint</vt:lpstr>
      <vt:lpstr>Бот создан на основе выдуманной организации Faro Automated Solutions</vt:lpstr>
      <vt:lpstr>Бот подсказывает по каталогу машин, но также может рассказать про свою компанию.</vt:lpstr>
      <vt:lpstr>Бот работает с командами пользователя, но также отвечает на обычные сообщения</vt:lpstr>
      <vt:lpstr>Работа с файлами JSON</vt:lpstr>
      <vt:lpstr>base.json</vt:lpstr>
      <vt:lpstr>query_database.json</vt:lpstr>
      <vt:lpstr>Взлом бота</vt:lpstr>
      <vt:lpstr>/overseers До и после активации пробного периода</vt:lpstr>
      <vt:lpstr>/secret</vt:lpstr>
      <vt:lpstr>/u0340</vt:lpstr>
      <vt:lpstr>/u3302</vt:lpstr>
      <vt:lpstr>Взлом удался!</vt:lpstr>
      <vt:lpstr>Презентация PowerPoint</vt:lpstr>
      <vt:lpstr>Всем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Тимофей Морозов</dc:creator>
  <cp:lastModifiedBy>Тимофей Морозов</cp:lastModifiedBy>
  <cp:revision>650</cp:revision>
  <dcterms:created xsi:type="dcterms:W3CDTF">2021-10-28T13:05:55Z</dcterms:created>
  <dcterms:modified xsi:type="dcterms:W3CDTF">2022-04-18T14:26:22Z</dcterms:modified>
</cp:coreProperties>
</file>